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9"/>
  </p:notesMasterIdLst>
  <p:sldIdLst>
    <p:sldId id="445" r:id="rId2"/>
    <p:sldId id="448" r:id="rId3"/>
    <p:sldId id="447" r:id="rId4"/>
    <p:sldId id="446" r:id="rId5"/>
    <p:sldId id="325" r:id="rId6"/>
    <p:sldId id="449" r:id="rId7"/>
    <p:sldId id="450" r:id="rId8"/>
    <p:sldId id="451" r:id="rId9"/>
    <p:sldId id="452" r:id="rId10"/>
    <p:sldId id="453" r:id="rId11"/>
    <p:sldId id="559" r:id="rId12"/>
    <p:sldId id="454" r:id="rId13"/>
    <p:sldId id="455" r:id="rId14"/>
    <p:sldId id="456" r:id="rId15"/>
    <p:sldId id="457" r:id="rId16"/>
    <p:sldId id="458" r:id="rId17"/>
    <p:sldId id="464" r:id="rId18"/>
    <p:sldId id="465" r:id="rId19"/>
    <p:sldId id="466" r:id="rId20"/>
    <p:sldId id="467" r:id="rId21"/>
    <p:sldId id="468" r:id="rId22"/>
    <p:sldId id="459" r:id="rId23"/>
    <p:sldId id="460" r:id="rId24"/>
    <p:sldId id="461" r:id="rId25"/>
    <p:sldId id="462" r:id="rId26"/>
    <p:sldId id="463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560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514" r:id="rId74"/>
    <p:sldId id="515" r:id="rId75"/>
    <p:sldId id="516" r:id="rId76"/>
    <p:sldId id="517" r:id="rId77"/>
    <p:sldId id="518" r:id="rId78"/>
    <p:sldId id="519" r:id="rId79"/>
    <p:sldId id="520" r:id="rId80"/>
    <p:sldId id="521" r:id="rId81"/>
    <p:sldId id="522" r:id="rId82"/>
    <p:sldId id="523" r:id="rId83"/>
    <p:sldId id="524" r:id="rId84"/>
    <p:sldId id="525" r:id="rId85"/>
    <p:sldId id="527" r:id="rId86"/>
    <p:sldId id="528" r:id="rId87"/>
    <p:sldId id="529" r:id="rId88"/>
    <p:sldId id="530" r:id="rId89"/>
    <p:sldId id="531" r:id="rId90"/>
    <p:sldId id="532" r:id="rId91"/>
    <p:sldId id="533" r:id="rId92"/>
    <p:sldId id="534" r:id="rId93"/>
    <p:sldId id="535" r:id="rId94"/>
    <p:sldId id="536" r:id="rId95"/>
    <p:sldId id="537" r:id="rId96"/>
    <p:sldId id="538" r:id="rId97"/>
    <p:sldId id="539" r:id="rId98"/>
    <p:sldId id="540" r:id="rId99"/>
    <p:sldId id="541" r:id="rId100"/>
    <p:sldId id="542" r:id="rId101"/>
    <p:sldId id="543" r:id="rId102"/>
    <p:sldId id="544" r:id="rId103"/>
    <p:sldId id="545" r:id="rId104"/>
    <p:sldId id="546" r:id="rId105"/>
    <p:sldId id="547" r:id="rId106"/>
    <p:sldId id="548" r:id="rId107"/>
    <p:sldId id="549" r:id="rId108"/>
    <p:sldId id="550" r:id="rId109"/>
    <p:sldId id="551" r:id="rId110"/>
    <p:sldId id="552" r:id="rId111"/>
    <p:sldId id="553" r:id="rId112"/>
    <p:sldId id="554" r:id="rId113"/>
    <p:sldId id="555" r:id="rId114"/>
    <p:sldId id="556" r:id="rId115"/>
    <p:sldId id="557" r:id="rId116"/>
    <p:sldId id="558" r:id="rId117"/>
    <p:sldId id="561" r:id="rId1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64B26-D897-42EE-8AA8-BB3CB053AC2C}" type="datetimeFigureOut">
              <a:rPr lang="en-ID" smtClean="0"/>
              <a:t>09/02/2022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5A6D-8E30-4C11-BA00-86CB6F82EB1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05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81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8371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77142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6260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81678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1231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62955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54425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9664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4021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27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8930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0391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3505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5248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71305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39438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3899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2697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75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925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3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8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6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54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2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4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55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3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66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08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8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95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31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13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95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359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0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437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71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5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4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041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4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77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417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3331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287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4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737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93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153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06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560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928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722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628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402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977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8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3127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6466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194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16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6576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02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905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094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918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65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347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5811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1393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053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80729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8162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22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4085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568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9366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53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484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811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667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38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9656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204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568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2038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47059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3245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9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341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157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559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315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79917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0554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7612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9774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2740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716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1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4948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60255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39219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585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4868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3999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6225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8792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4432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90989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8B678-8BA0-40A2-86D5-67B915010B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3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65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77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88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3B8F0F3-2FEC-453F-BED2-C8C0885A7B6A}"/>
              </a:ext>
            </a:extLst>
          </p:cNvPr>
          <p:cNvSpPr txBox="1"/>
          <p:nvPr userDrawn="1"/>
        </p:nvSpPr>
        <p:spPr>
          <a:xfrm>
            <a:off x="4030980" y="25717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425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74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72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0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90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53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19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BFB3-6931-4018-9F35-6908DBD9284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4999-2B70-48CD-B54D-06AA9F8EEF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8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C1511F-6C31-40B8-86D4-42C5E536D2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EBDD23B-008A-4E14-B99C-A31A0559A1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2982935C-E311-40A0-BECC-0FA6C62B64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A68FF04-9ED4-4139-9BC8-7BBB902004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2052B5D-E33E-403B-A871-FC9E96ED5F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5373BAF-1FE1-48FC-BB83-51C9598B6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7FD65D5-8791-4D8C-99A4-BDAE767AC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AD77163D-5174-417A-A8CD-A12E9EAA1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8506834-F3F1-429A-AC6B-4AA4F8615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209C84F-2B60-4F65-8DF2-374DC789B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117A8D72-D1E3-4B6D-A7F1-C68E05F2C0D4}"/>
              </a:ext>
            </a:extLst>
          </p:cNvPr>
          <p:cNvSpPr txBox="1"/>
          <p:nvPr/>
        </p:nvSpPr>
        <p:spPr>
          <a:xfrm>
            <a:off x="1585643" y="3204441"/>
            <a:ext cx="97179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TIM PENDIDIKAN BAHASA INGGRIS (1)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Heriyanto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Tiara Zahra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Diva Annisa Fitri</a:t>
            </a:r>
          </a:p>
        </p:txBody>
      </p:sp>
    </p:spTree>
    <p:extLst>
      <p:ext uri="{BB962C8B-B14F-4D97-AF65-F5344CB8AC3E}">
        <p14:creationId xmlns:p14="http://schemas.microsoft.com/office/powerpoint/2010/main" val="26664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4A6195D-052C-491A-917E-0C121B86AC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8E7A706-82CD-400B-AD06-D547B7973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3BD3C07-9F4D-4343-B239-10FAD8382D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CAB4B9D-FE0A-46DC-8035-F249B7441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EA91E07-441E-4A35-B584-F20D756DE2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A922D617-9E14-4DA8-B20C-2113E40D777F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Erna Wahyu Septiana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Fisika)</a:t>
            </a:r>
          </a:p>
        </p:txBody>
      </p:sp>
    </p:spTree>
    <p:extLst>
      <p:ext uri="{BB962C8B-B14F-4D97-AF65-F5344CB8AC3E}">
        <p14:creationId xmlns:p14="http://schemas.microsoft.com/office/powerpoint/2010/main" val="764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128D25C-1355-41CA-8EEA-47530DFDB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6926DC-CF17-4F53-B4C6-1F04739D25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31BC340-7AF1-4229-90C6-01D37A60B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2A8F4CF-162F-4748-8DAC-A248C02C3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0DEC20C-075C-439D-A6E8-D15B647AFF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086A815-9180-4896-A207-DD1BACDCD53A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Wafa Ashofa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Kimia)</a:t>
            </a:r>
          </a:p>
        </p:txBody>
      </p:sp>
    </p:spTree>
    <p:extLst>
      <p:ext uri="{BB962C8B-B14F-4D97-AF65-F5344CB8AC3E}">
        <p14:creationId xmlns:p14="http://schemas.microsoft.com/office/powerpoint/2010/main" val="17482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730D788-09E2-4DC7-9406-5BE27109E4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9F18334-EC52-4BD2-976B-05B6CD633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D9815F64-3881-4532-9349-83273678B0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24A281E-7B53-4FF6-9820-D7646E88D3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DF52AC9-FFD1-4E15-B7DE-D9327898FC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11E96C8-5B78-40A3-A1BE-AEA7312AA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10" y="272247"/>
            <a:ext cx="1020662" cy="102066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570EEC1-3852-4821-8548-6BABAF6F76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5" y="272247"/>
            <a:ext cx="1010219" cy="102898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2210D324-8D39-4161-B70E-31918E76AC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75" y="263929"/>
            <a:ext cx="1045313" cy="102898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DB17CA8-8EA7-44EA-92B2-B51EA8A6F0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35" y="338320"/>
            <a:ext cx="1541532" cy="821447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AAB19D06-B21E-4D0B-B938-3BD2CBD92D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99" y="57635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MUSABAQOH HIFDZIL QUR'AN 5 JUZ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9129DC-F94C-42BC-8C47-B0DE62E91C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984CFCE-8962-4096-9071-5B47C47C81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879FEAE-DCC4-47A1-9B54-F438F4E823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074B724-4E5D-4397-AC38-4853C8D707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DA85EAE-48E5-4271-93B0-D54FC9A55F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34F00A9-3ECA-496C-B0AA-569015F8C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63C30E-B47D-421D-B07F-63C8597CB4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498288D-4E0C-4804-AECB-7FBE22977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1B008A8-65F7-4B02-8E3A-CFA2981EB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295BBB1-88A5-4DC9-B5CF-5DDE71957C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D1DFA523-D2EA-4C39-BF2D-1FADD2324B30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Ratu Mutiara Amanah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Inggris)</a:t>
            </a:r>
          </a:p>
        </p:txBody>
      </p:sp>
    </p:spTree>
    <p:extLst>
      <p:ext uri="{BB962C8B-B14F-4D97-AF65-F5344CB8AC3E}">
        <p14:creationId xmlns:p14="http://schemas.microsoft.com/office/powerpoint/2010/main" val="19988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08441A4-1AC4-4B1F-82CF-5933F468A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E2F7830-A0E6-4238-882E-8125C1C16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1EE7639D-FC4B-4C6E-98E4-3893522E39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DFE74D6-E60B-4F5C-A524-F0FEE1710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FBC19AD-72F9-4314-83EB-07C089AE1B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C459426-3F4D-48CE-8C81-8776A5C73D78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Zahrotul Maghfiroh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Bimbingan dan Konseling)</a:t>
            </a:r>
          </a:p>
        </p:txBody>
      </p:sp>
    </p:spTree>
    <p:extLst>
      <p:ext uri="{BB962C8B-B14F-4D97-AF65-F5344CB8AC3E}">
        <p14:creationId xmlns:p14="http://schemas.microsoft.com/office/powerpoint/2010/main" val="1864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BE32C99-662D-4319-BC50-7E44B1E2C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F4D77C-B948-4499-BF38-B8EF7328AD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62A8155-D080-42DD-ABD2-F9F21374B1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3068BE2-33FF-4B38-BCD7-5F0E388F2B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10A40F8-1696-4A44-ABE0-3F901CE898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B00126D5-4A3A-4D40-A868-C9D14AC9001C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Naila Faza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Inggris)</a:t>
            </a:r>
          </a:p>
        </p:txBody>
      </p:sp>
    </p:spTree>
    <p:extLst>
      <p:ext uri="{BB962C8B-B14F-4D97-AF65-F5344CB8AC3E}">
        <p14:creationId xmlns:p14="http://schemas.microsoft.com/office/powerpoint/2010/main" val="15514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F962B38-98F1-4A55-ABF6-BF495EB68C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25B3E70-8F21-4924-9956-556D374FCF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C31AE23-A722-471B-AFCB-60DDABD9C5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FE2E68-8EB2-42B1-A84B-7DF5333775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22045F0-1119-4EB1-AFB5-BA0D594B5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MUSABAQOH HIFDZIL QUR’AN 10 JUZ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B3F2E6-7110-4C87-B540-3DD11B6CCB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07F1E5B-143A-40EA-A2AA-6B982D96FE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F0C48D3-611D-451F-BA1F-3B485E324D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77C15DD-0D2B-4FEE-843F-6336F22756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1EC1E02-A360-476A-8FD8-D54C63EE3D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A5F4621-3281-4B32-BD06-6C71935B7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933956D-C3A7-4EE1-9FBE-6FA3F2739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66C21423-C46C-4A6E-84F2-3C009B1D1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E8B026-9ACD-4B05-9162-B4168D4DB1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5E44D76-A556-488D-8FE0-0EF6D5A539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A080AE7B-8DF8-4280-9E0E-BD7B7B4ED871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Divara Aulia Haning Tyas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Inggris)</a:t>
            </a:r>
          </a:p>
        </p:txBody>
      </p:sp>
    </p:spTree>
    <p:extLst>
      <p:ext uri="{BB962C8B-B14F-4D97-AF65-F5344CB8AC3E}">
        <p14:creationId xmlns:p14="http://schemas.microsoft.com/office/powerpoint/2010/main" val="85735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spc="-300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BEST SPEAKER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5373BAF-1FE1-48FC-BB83-51C9598B60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7FD65D5-8791-4D8C-99A4-BDAE767AC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AD77163D-5174-417A-A8CD-A12E9EAA13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8506834-F3F1-429A-AC6B-4AA4F8615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209C84F-2B60-4F65-8DF2-374DC789B7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117A8D72-D1E3-4B6D-A7F1-C68E05F2C0D4}"/>
              </a:ext>
            </a:extLst>
          </p:cNvPr>
          <p:cNvSpPr txBox="1"/>
          <p:nvPr/>
        </p:nvSpPr>
        <p:spPr>
          <a:xfrm>
            <a:off x="1585643" y="3204441"/>
            <a:ext cx="9717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TIARA ZAHRA ANGELINA USMAN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DARI TIM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PENDIDIKAN BAHASA INGGRIS (1)</a:t>
            </a:r>
          </a:p>
        </p:txBody>
      </p:sp>
    </p:spTree>
    <p:extLst>
      <p:ext uri="{BB962C8B-B14F-4D97-AF65-F5344CB8AC3E}">
        <p14:creationId xmlns:p14="http://schemas.microsoft.com/office/powerpoint/2010/main" val="33556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58A4ADB-4168-4687-99AB-2FCA56B550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B5B2F2A-5B29-47A2-9A29-C1256A441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C0D7EA4-1895-4AD7-A7BC-3074F2479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2FEE9BF-B78C-4602-A6F0-9DE9E60A7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074901F-76DF-4A36-AE2E-D5C805FFBC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D75D86D5-7CDF-46DC-84FC-BB5B36E360C1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Rendy Andrean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Matematika)</a:t>
            </a:r>
          </a:p>
        </p:txBody>
      </p:sp>
    </p:spTree>
    <p:extLst>
      <p:ext uri="{BB962C8B-B14F-4D97-AF65-F5344CB8AC3E}">
        <p14:creationId xmlns:p14="http://schemas.microsoft.com/office/powerpoint/2010/main" val="1975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65396F2-F9F3-42CD-BB5B-C892FF9521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5D03E4E-3F6A-4089-B023-5958737B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4FA9F28-ED82-46C8-9131-4C325131AB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1FEAE71-3264-4D10-980C-C5B5C3E52A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EAACD54-A865-4806-B657-462BB0112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8074A9C-64CB-4F3B-B805-46A36363EA6A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Rega Shapira 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Bimbingan dan Konseling)</a:t>
            </a:r>
          </a:p>
        </p:txBody>
      </p:sp>
    </p:spTree>
    <p:extLst>
      <p:ext uri="{BB962C8B-B14F-4D97-AF65-F5344CB8AC3E}">
        <p14:creationId xmlns:p14="http://schemas.microsoft.com/office/powerpoint/2010/main" val="74967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B6A83C7-756E-4A5B-BE05-BCB0D322B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CF9908F-F383-489C-A275-59F8E40373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18D4956-80D1-4E1E-9DC1-54A34C7BB5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6847B06-7002-492B-BC47-8DD302B83C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9C3D132-B619-4D41-84E4-27E0A1AA76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MUSABAQOH KHATTIL QUR'AN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EB6872-6564-448A-8E30-42B13D4D20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1FDE559-D9F2-4846-8363-8C90187FAE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F494886-B2BC-422A-973B-BF7D2BFE56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F5B747D-102C-47EE-B1EA-408C4128A9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CF1F79E-2B06-48F9-8A57-FA3D0553A1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66E72BE-68F9-421D-AB8F-E2D6C6E8F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71271FB-10B4-4D11-9497-ED5DE6B9C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79434036-7C6B-4A3D-B77E-CFF9D3F385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C9E2BC2-3448-46D2-9FAF-928578166C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284C0B-394A-476C-8E3D-34D17D82A2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F4384E3E-B432-40CA-964D-BC7B6021F67C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Teguh Yuhono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Sejarah)</a:t>
            </a:r>
          </a:p>
        </p:txBody>
      </p:sp>
    </p:spTree>
    <p:extLst>
      <p:ext uri="{BB962C8B-B14F-4D97-AF65-F5344CB8AC3E}">
        <p14:creationId xmlns:p14="http://schemas.microsoft.com/office/powerpoint/2010/main" val="36687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2B597BA-94F2-499A-AADA-41F2DA34E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AA61E51-2C62-4CD1-8859-98D0E62FA6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40907DB1-E398-4AC5-B367-5EE3EE90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CB267A1-384B-415A-8F7B-7BB5C3DC79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F0C79BE-3A88-45C6-87B7-72F8099FC3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C72DC2E9-1AA4-4A80-8BE3-27451CCB06BF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Fauziah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Matematika)</a:t>
            </a:r>
          </a:p>
        </p:txBody>
      </p:sp>
    </p:spTree>
    <p:extLst>
      <p:ext uri="{BB962C8B-B14F-4D97-AF65-F5344CB8AC3E}">
        <p14:creationId xmlns:p14="http://schemas.microsoft.com/office/powerpoint/2010/main" val="40189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9FAD12-D525-43DB-B575-5A48B34BB1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EDCE4CD-9A57-4AEF-8657-31C6D853F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5972FF0-5189-4101-BEB3-32CB1785C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B654414-608A-4DA0-BC5E-F4C2EFD04A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340A1EC-61A8-4EEB-B023-EEB9867A9B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D96D74BC-BF18-498F-886C-E432BED62F29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Anggun Qoniatul Amriyah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Guru Sekolah Dasar)</a:t>
            </a:r>
          </a:p>
        </p:txBody>
      </p:sp>
    </p:spTree>
    <p:extLst>
      <p:ext uri="{BB962C8B-B14F-4D97-AF65-F5344CB8AC3E}">
        <p14:creationId xmlns:p14="http://schemas.microsoft.com/office/powerpoint/2010/main" val="24081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84630" y="1912363"/>
            <a:ext cx="9442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DEMIKIAN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4630" y="-108103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B6A83C7-756E-4A5B-BE05-BCB0D322B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CF9908F-F383-489C-A275-59F8E40373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18D4956-80D1-4E1E-9DC1-54A34C7BB5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6847B06-7002-492B-BC47-8DD302B83C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9C3D132-B619-4D41-84E4-27E0A1AA76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2D84F2-BA79-4C45-B851-DD75D5902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84589DC-01A9-4D6E-911D-7A080E9ED1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387B752-C413-4193-8C41-7E29D17C0E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81D2288-FF08-486F-A1C8-8D3F2C794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73D0273-DDDF-41B1-8329-13EAC9DD43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84630" y="1707647"/>
            <a:ext cx="94426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KARYA TULIS ILMIAH MAHASISWA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D33F632-AE2B-4020-83C7-B8C8C5A18B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752B5CE-BDDD-485C-AF8E-303D29871C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2B99646-D01F-44A6-A104-1D1E01C32F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358DFCC-7B7E-4506-8272-1985F7AFD0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F9DCDCC-F0F3-4DFC-A755-44EF447127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62E39D9-1084-4EF8-81B9-79E9C4A24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7642225-D61A-48F9-B540-C68F786CE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16168DC-52AF-41A1-B3B2-CDB0DDE907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2A2B239-A86D-4F5B-B018-2917668FCF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FB2D31-D8B6-4A2E-9BA6-D8D1BB133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C124D099-570C-4D6E-A701-67F35E859524}"/>
              </a:ext>
            </a:extLst>
          </p:cNvPr>
          <p:cNvSpPr txBox="1"/>
          <p:nvPr/>
        </p:nvSpPr>
        <p:spPr>
          <a:xfrm>
            <a:off x="1585643" y="3204441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Nesti Wulandari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Rendi budianto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Nur khofifah</a:t>
            </a:r>
          </a:p>
        </p:txBody>
      </p:sp>
    </p:spTree>
    <p:extLst>
      <p:ext uri="{BB962C8B-B14F-4D97-AF65-F5344CB8AC3E}">
        <p14:creationId xmlns:p14="http://schemas.microsoft.com/office/powerpoint/2010/main" val="12475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A02D90D-36CC-44BD-8F41-B6B9C2AEC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ED4341A-1223-4152-80B0-9AF4DBFDF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F18E20A2-3523-4BF5-9648-322BA66DB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15B3827-20DE-45CA-9C5E-FFCE7ACC22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44B0F96-73B1-45AF-9AD3-5E1A71F61E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D296E204-9C9A-44DD-9B8A-E7E1D7ED91A1}"/>
              </a:ext>
            </a:extLst>
          </p:cNvPr>
          <p:cNvSpPr txBox="1"/>
          <p:nvPr/>
        </p:nvSpPr>
        <p:spPr>
          <a:xfrm>
            <a:off x="1585643" y="3204441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Ajeng Diah Kinanti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Feni Kurniawati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Teguh Yuhono</a:t>
            </a:r>
          </a:p>
        </p:txBody>
      </p:sp>
    </p:spTree>
    <p:extLst>
      <p:ext uri="{BB962C8B-B14F-4D97-AF65-F5344CB8AC3E}">
        <p14:creationId xmlns:p14="http://schemas.microsoft.com/office/powerpoint/2010/main" val="15404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9321DC-7E7E-44E2-AD71-8F154EFD78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12043F7-08ED-4484-A402-9B299EC0A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F6006CE-1E25-4BBB-829C-A7A739B96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1AFF459-9F21-4AC0-AC16-ADE08C95F0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258F58-1B6E-45A0-9154-C767A7DBFC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D65A9E48-86B2-4DDD-A459-F64BCE083487}"/>
              </a:ext>
            </a:extLst>
          </p:cNvPr>
          <p:cNvSpPr txBox="1"/>
          <p:nvPr/>
        </p:nvSpPr>
        <p:spPr>
          <a:xfrm>
            <a:off x="1585643" y="3204441"/>
            <a:ext cx="9442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Hesti Ovallia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Miranda Zahwa Maha Cakri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Elsa Dara Puspita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Anisa Arum Sabrina</a:t>
            </a:r>
          </a:p>
        </p:txBody>
      </p:sp>
    </p:spTree>
    <p:extLst>
      <p:ext uri="{BB962C8B-B14F-4D97-AF65-F5344CB8AC3E}">
        <p14:creationId xmlns:p14="http://schemas.microsoft.com/office/powerpoint/2010/main" val="20286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60E5445-CF88-496F-893B-875960B2F7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5CB3B72-D352-41F1-B35B-CF2BA9759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C6B5EF1-C9FF-4724-AC4E-736E9EE2E0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E23739-7271-400C-9B3F-CF9619D618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4DA7EC3-E682-43F5-956D-5CA9397FFA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84630" y="1707647"/>
            <a:ext cx="94426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en-US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PENGELOLAAN </a:t>
            </a:r>
            <a:r>
              <a:rPr lang="en-US" altLang="zh-CN" sz="4000" i="1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WEBSITE</a:t>
            </a:r>
            <a:r>
              <a:rPr lang="en-US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ANTAR PROGRAM STUDI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D4EE23-A386-4788-96FB-9DA68A691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2CE91AD-9734-468E-B87F-44DC18B51A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251E7C9-BD17-4A1E-AA79-B9DC1841CA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C85E493-5B02-4899-A91B-FD03196147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C7E7E3F-8DE4-4EB3-957F-0F076D63E2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094532C-9123-4358-B487-86BB814E2E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C3E409-E15F-4C95-8AFB-D29D386B7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17B402C-8CE4-497A-A81D-B2D85AF06F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3A6673D-BFBC-4856-9EAB-8B0B367DB4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EE947CC-15E1-49BB-8046-2E30A9DD4E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D2B8F02F-341F-49CD-A416-BCE7395362CA}"/>
              </a:ext>
            </a:extLst>
          </p:cNvPr>
          <p:cNvSpPr txBox="1"/>
          <p:nvPr/>
        </p:nvSpPr>
        <p:spPr>
          <a:xfrm>
            <a:off x="1585643" y="3204441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WEB PPROGRAM STUDI MAGISTER PENDIDIKAN BAHASA DAN KEBUDAYAAN LAMPUNG</a:t>
            </a:r>
          </a:p>
        </p:txBody>
      </p:sp>
    </p:spTree>
    <p:extLst>
      <p:ext uri="{BB962C8B-B14F-4D97-AF65-F5344CB8AC3E}">
        <p14:creationId xmlns:p14="http://schemas.microsoft.com/office/powerpoint/2010/main" val="7009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84630" y="1707647"/>
            <a:ext cx="94426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NEW MODEL MICRO TEACHING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DC5B3B5-CD89-4325-82F0-A1235121C9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151BE7-78BD-4643-A32A-C46BD69A4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4D1635D-5028-41CE-BEDD-319CAC94CD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7F33A4B-C58C-4B57-9A55-A29BA3EB14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CC689C9-B899-40C0-9583-F9BC401D6F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AC60E54-F642-4F3C-BA0C-4B69AD6C2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58A8ACA-6B2A-4C7F-86FC-BCCF09F2B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EA663F0-1707-461A-863A-4AF6E613F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33EAA3B-59B1-453F-AB03-691F942FEF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005FC5-4519-4BF1-9AF4-F02AF8F2A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B668298-953C-4AF7-9674-779C5D2067FE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WEB PROGRAM STUDI PENDIDIKAN BAHASA DAN SASTRA INDONESIA</a:t>
            </a:r>
          </a:p>
        </p:txBody>
      </p:sp>
    </p:spTree>
    <p:extLst>
      <p:ext uri="{BB962C8B-B14F-4D97-AF65-F5344CB8AC3E}">
        <p14:creationId xmlns:p14="http://schemas.microsoft.com/office/powerpoint/2010/main" val="4872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9BFCF7B-1BF4-447F-AE0E-4AF6DE0875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7A61B51-BD10-498F-982C-47A7F033C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FBF33BF-AA43-43B0-9910-5092A5DE4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7BDE181-5E5C-44F5-86B0-C905512653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159E056-C65F-4EF0-93AF-CD507D6729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0DA31562-EBD7-4A63-AE9F-AEE8B27AA4AB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n-NO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WEB PROGRAM STUDI PENDIDIKAN SEJARAH</a:t>
            </a:r>
          </a:p>
        </p:txBody>
      </p:sp>
    </p:spTree>
    <p:extLst>
      <p:ext uri="{BB962C8B-B14F-4D97-AF65-F5344CB8AC3E}">
        <p14:creationId xmlns:p14="http://schemas.microsoft.com/office/powerpoint/2010/main" val="26178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3B2AEF1-8AA0-4513-93F3-A410DA6A10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6ED2D5B-E48F-4585-8528-E2F40A123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2E908A8-4C2F-47AD-A788-5D92AC09CA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DE07841-986D-486E-A435-01863328D9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7A1598F-8B0F-44CA-8FC7-B36894B85D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84630" y="1707647"/>
            <a:ext cx="94426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PEMBELAJARAN DARING (LMS)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EAA7312-3074-4928-96E4-4E45577666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69BCF00-A27B-4F3B-B8D5-96718FB453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90EF0EA-C1D7-48C2-B8F8-9D4DD276F1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11B7AEF-FA96-4F4D-AD13-614774A98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D1ACA93-CED5-4FA3-868B-D620B01EA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2DFE64-5CEF-45B6-A23E-6866A00CA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B96BD6-EE4E-4A09-A504-9A71B456BA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ADE6342-A26B-47AD-B6E5-FAED0EE968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5669B3F-7F99-4E04-ADFB-276E263818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89AD7F5-A75D-45A3-8CF6-A4A500638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6CBDCCB9-DE90-49DE-A12A-3D53873BD46B}"/>
              </a:ext>
            </a:extLst>
          </p:cNvPr>
          <p:cNvSpPr txBox="1"/>
          <p:nvPr/>
        </p:nvSpPr>
        <p:spPr>
          <a:xfrm>
            <a:off x="1585643" y="3204441"/>
            <a:ext cx="94426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Dr. Pujiati, M.Pd.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Dan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Fanni Rahmawati, M.Pd.</a:t>
            </a:r>
          </a:p>
          <a:p>
            <a:pPr lvl="0" algn="ctr"/>
            <a:r>
              <a:rPr lang="it-IT" altLang="zh-CN" sz="32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(Mata Kuliah Kurikulum dan Pembelajaran Ekonomi A)</a:t>
            </a:r>
          </a:p>
        </p:txBody>
      </p:sp>
    </p:spTree>
    <p:extLst>
      <p:ext uri="{BB962C8B-B14F-4D97-AF65-F5344CB8AC3E}">
        <p14:creationId xmlns:p14="http://schemas.microsoft.com/office/powerpoint/2010/main" val="40060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8461D9C-00B1-4387-8664-7B010211E0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E7E6947-3266-4985-A39D-CD052DCEB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EEBBA50-4CEA-483F-B692-19779CF6DA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365AAA3-1E14-4F08-AE0F-37D66B230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85B6101-0A96-48C3-AB7B-FF21F4AA8D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F88E04C5-BD21-4E1D-A93A-479A96657188}"/>
              </a:ext>
            </a:extLst>
          </p:cNvPr>
          <p:cNvSpPr txBox="1"/>
          <p:nvPr/>
        </p:nvSpPr>
        <p:spPr>
          <a:xfrm>
            <a:off x="1585643" y="3204441"/>
            <a:ext cx="9442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Dr. Iing Sunarti, M.Pd.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Dan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Ayu Setiyo Putri, M.Pd.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(Mata Kuliah Psikolinguistik)</a:t>
            </a:r>
          </a:p>
        </p:txBody>
      </p:sp>
    </p:spTree>
    <p:extLst>
      <p:ext uri="{BB962C8B-B14F-4D97-AF65-F5344CB8AC3E}">
        <p14:creationId xmlns:p14="http://schemas.microsoft.com/office/powerpoint/2010/main" val="27403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F83FF29-7D7C-4936-A359-F7951C67D6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1A9AD89-0B13-4634-A4BB-A2F2BC1A77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F6662CF0-AB41-434A-BBFF-CAF09EC52C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258E21C-25CE-40BC-9A10-0FF8DD9BCE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C6F30F0-5903-4846-B316-EC3738F78B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4AC24159-AC0D-469D-8AF1-1D06687DC4CD}"/>
              </a:ext>
            </a:extLst>
          </p:cNvPr>
          <p:cNvSpPr txBox="1"/>
          <p:nvPr/>
        </p:nvSpPr>
        <p:spPr>
          <a:xfrm>
            <a:off x="1585643" y="3204441"/>
            <a:ext cx="9442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Drs. Tedi Rusman, M.Si.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Dan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Dr. Pujiati, M.Pd.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(Mata Kuliah Metodologi Pendidikan)</a:t>
            </a:r>
          </a:p>
        </p:txBody>
      </p:sp>
    </p:spTree>
    <p:extLst>
      <p:ext uri="{BB962C8B-B14F-4D97-AF65-F5344CB8AC3E}">
        <p14:creationId xmlns:p14="http://schemas.microsoft.com/office/powerpoint/2010/main" val="9205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A0CB62-587A-44DE-BD08-F3B8A75F72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EAD8977-0A9E-4EB2-8D4C-ABB0D62B5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1403267-AD73-4B8E-A928-17A75CB6D0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675CE74-B5F5-4D37-B2FF-5327871EA3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2F8D208-CBA8-4443-880C-BF76077ED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84630" y="1707647"/>
            <a:ext cx="94426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en-US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PROGRAM STUDI TERBAIK DALAM PEROLEHAN SINTA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605CA62-D65D-4157-8140-D3A7C58A4E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206056F-2B5D-4FE0-9A18-DEC17E1DA0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9AF3C51-C29B-40CB-9C99-A3B15ECEDF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D2F3B75-0B24-4643-888C-DE4125D7FC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1759E76-DD70-43DA-BC9D-25F84D613B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A589D95-FCAA-40CB-AA2D-D7EC9A3AD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0C40950-9CA1-4C27-8E0C-549079910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9D8A221-30D4-4062-AEFC-0461DAB812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973231-2F18-42C6-AC72-8BD3C4FDA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DB7CB8D-FC02-40EF-AA2C-37A7F88654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AEDA51F3-BFF3-4424-A029-849B8D67B9E7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S1 Pendidikan Fisika</a:t>
            </a:r>
          </a:p>
        </p:txBody>
      </p:sp>
    </p:spTree>
    <p:extLst>
      <p:ext uri="{BB962C8B-B14F-4D97-AF65-F5344CB8AC3E}">
        <p14:creationId xmlns:p14="http://schemas.microsoft.com/office/powerpoint/2010/main" val="5973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08CA00C-8512-4D40-87FA-386B270F3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138C01E-7F82-41CE-8AD0-6140D41E0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5B8B7D3-CA72-4C11-AF9A-42F80FF6C9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FEA8B36-67F7-4A03-AC49-2BA6BD5ACE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FA70DE4-9A11-4CC2-AD13-2A859BB9D0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6" name="文本框 33">
            <a:extLst>
              <a:ext uri="{FF2B5EF4-FFF2-40B4-BE49-F238E27FC236}">
                <a16:creationId xmlns:a16="http://schemas.microsoft.com/office/drawing/2014/main" id="{ED6A3E52-7D2D-4516-9068-F8EA6752D35F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Desti Elly Yanti</a:t>
            </a:r>
          </a:p>
          <a:p>
            <a:pPr lvl="0" algn="ctr"/>
            <a:r>
              <a:rPr lang="fi-FI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Zalma Niendya Pangestika</a:t>
            </a:r>
          </a:p>
        </p:txBody>
      </p:sp>
    </p:spTree>
    <p:extLst>
      <p:ext uri="{BB962C8B-B14F-4D97-AF65-F5344CB8AC3E}">
        <p14:creationId xmlns:p14="http://schemas.microsoft.com/office/powerpoint/2010/main" val="31636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153D18E-2F6E-4792-9321-7A3A0D9E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D9B86C-2382-4CF3-B6AC-86A181F26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A644C2C-DFFC-4ABF-A445-DED8F687B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3DEF468-169A-4B32-8420-803D69D87B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7799D3F-222B-4ECB-9BEF-91491975DB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FA5CEF1-7697-493E-83FF-E59439F87953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S2 Pendidikan IPA</a:t>
            </a:r>
          </a:p>
        </p:txBody>
      </p:sp>
    </p:spTree>
    <p:extLst>
      <p:ext uri="{BB962C8B-B14F-4D97-AF65-F5344CB8AC3E}">
        <p14:creationId xmlns:p14="http://schemas.microsoft.com/office/powerpoint/2010/main" val="35224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6D70D76-4C97-4A69-BF73-A48110747B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E132E7F-C8A6-47B1-83ED-2ABC85A0AA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B9E05E3-2C39-474B-AE8E-B81B7FED61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76511D-55D7-4373-A638-0878D74F3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3E72D46-E789-475F-ACC7-E53F2A47E5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46D995F-09E7-41CB-9B61-BAFD63611972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S2 Pendidikan Fisika</a:t>
            </a:r>
          </a:p>
        </p:txBody>
      </p:sp>
    </p:spTree>
    <p:extLst>
      <p:ext uri="{BB962C8B-B14F-4D97-AF65-F5344CB8AC3E}">
        <p14:creationId xmlns:p14="http://schemas.microsoft.com/office/powerpoint/2010/main" val="21370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E8B788-231B-4A9F-8D6F-B769660DAC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8F5EA15-C7E6-4980-81B9-5CB5C46DED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2725B8C-4A42-4517-8518-33C8B43B00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66CDD1A-6DD6-47C4-B07A-17FB853351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376C2A-AA91-4489-A438-527904149B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AKREDITASI PROGRAM STUDI (LKPS)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578677B-88E8-4626-8EE1-A3EC39971C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78811B-8A81-48FC-979E-EA6EF3F375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803B3F2-551B-4799-8B66-D8DE854BD4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848A9D8-AD43-48E0-8003-4BD06074F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135105B-F7B4-4A93-836E-ADAA390C61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158291C-3B34-4C0C-AB08-EEDF805D4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0CFDA6C-A0D9-4C8E-9B55-DA020CEFA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EA39B673-75D9-4AE8-AC3C-63CA2C6FF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100EB2C-6580-4950-950A-5FC168BA4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6C11D77-9B4A-4ACA-9F2A-C1B4D97F92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78540718-A532-4951-BF21-4826F7F4E67F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Bimbingan dan Konseling</a:t>
            </a:r>
          </a:p>
        </p:txBody>
      </p:sp>
    </p:spTree>
    <p:extLst>
      <p:ext uri="{BB962C8B-B14F-4D97-AF65-F5344CB8AC3E}">
        <p14:creationId xmlns:p14="http://schemas.microsoft.com/office/powerpoint/2010/main" val="16224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B06C8C-E759-4FAE-8C51-6956AFD58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828A2F0-33D4-4476-AA51-45945D271C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EAADC5C-5610-4B90-9BEE-4CC0CFCF81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2ADDE73-09F2-488D-82D2-F70775C21F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3D04A31-CED7-4F2A-93FD-99E527673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96DC772B-A196-4315-89A8-3CF51C5911FC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Pendidikan Ekonomi</a:t>
            </a:r>
          </a:p>
        </p:txBody>
      </p:sp>
    </p:spTree>
    <p:extLst>
      <p:ext uri="{BB962C8B-B14F-4D97-AF65-F5344CB8AC3E}">
        <p14:creationId xmlns:p14="http://schemas.microsoft.com/office/powerpoint/2010/main" val="39083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308832A-5603-42F8-996C-C759420BC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CED3798-DAAD-452E-A371-44F278F5E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0D40337-BF5C-4376-8203-16BDA567CD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180D625-2225-4B4A-96D2-DD8DA102AB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6C4A722-7CD0-4B8C-91A2-D316211682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400C8043-CD37-48C8-8E22-B7260001538D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Pendidikan Matematika</a:t>
            </a:r>
          </a:p>
        </p:txBody>
      </p:sp>
    </p:spTree>
    <p:extLst>
      <p:ext uri="{BB962C8B-B14F-4D97-AF65-F5344CB8AC3E}">
        <p14:creationId xmlns:p14="http://schemas.microsoft.com/office/powerpoint/2010/main" val="9687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6515773-9AE8-42E1-9FC8-5C48883B84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2859CE4-26D4-4A31-900D-68CF9CFE7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BA5E6D8-B3EA-48D5-8E38-4FFE8F298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9D26389-E61F-4B9A-ADBD-F2CE538212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DBFB3F5-14B6-49D5-BC9F-A3AD82DD01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PEMILIHAN JURNAL TERBAIK YANG BELUM BER-SINTA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AE876FB-C709-42D6-86F6-CB4B467DF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9FD286A-0834-43D3-840B-2CABCCEC49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B23C2AD-8870-45A0-91FC-BA4D51658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A254476-3910-4074-81B4-30FEFD9169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C7B43A-4E1D-4B0C-B254-EBDB23154E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98301BF-DA2B-4775-BE6D-D5783C487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FA973F5-C574-4B84-9E76-9253F19F5C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0D71070-531B-4497-B137-414AAB268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572483F-E3FB-4530-897E-0FDBB1756E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8463746-0D26-4C76-8B6F-4D339C90F8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3BA6DD87-4A76-4159-A0F8-CD41D11B351B}"/>
              </a:ext>
            </a:extLst>
          </p:cNvPr>
          <p:cNvSpPr txBox="1"/>
          <p:nvPr/>
        </p:nvSpPr>
        <p:spPr>
          <a:xfrm>
            <a:off x="1377675" y="3212208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Jurnal Pendidikan Teknologi Informasi dan Vokasional</a:t>
            </a:r>
          </a:p>
        </p:txBody>
      </p:sp>
    </p:spTree>
    <p:extLst>
      <p:ext uri="{BB962C8B-B14F-4D97-AF65-F5344CB8AC3E}">
        <p14:creationId xmlns:p14="http://schemas.microsoft.com/office/powerpoint/2010/main" val="7517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66FE673-6076-464A-BE93-7444CFA05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D608849-CB93-446A-BDF6-AA2EABAD5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9498D855-D6A0-47E5-8B14-ED8F29EF8F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2BD2DDD-E5BA-4E1F-951D-5609546B79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76649C4-133F-4D75-ADAF-0A67FAF0E9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5" name="文本框 33">
            <a:extLst>
              <a:ext uri="{FF2B5EF4-FFF2-40B4-BE49-F238E27FC236}">
                <a16:creationId xmlns:a16="http://schemas.microsoft.com/office/drawing/2014/main" id="{454F6020-0672-45E5-B8C9-540266CB48AA}"/>
              </a:ext>
            </a:extLst>
          </p:cNvPr>
          <p:cNvSpPr txBox="1"/>
          <p:nvPr/>
        </p:nvSpPr>
        <p:spPr>
          <a:xfrm>
            <a:off x="1585643" y="3204441"/>
            <a:ext cx="9442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Dika </a:t>
            </a:r>
            <a:r>
              <a:rPr lang="en-US" altLang="zh-CN" sz="4000" dirty="0" err="1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Almunawaroh</a:t>
            </a:r>
            <a:endParaRPr lang="en-US" altLang="zh-CN" sz="4000" dirty="0">
              <a:blipFill>
                <a:blip r:embed="rId6"/>
                <a:stretch>
                  <a:fillRect/>
                </a:stretch>
              </a:blipFill>
              <a:latin typeface="Bell MT" panose="02020503060305020303" pitchFamily="18" charset="0"/>
              <a:ea typeface="方正兰亭纤黑_GBK" panose="02000000000000000000" pitchFamily="2" charset="-122"/>
            </a:endParaRPr>
          </a:p>
          <a:p>
            <a:pPr lvl="0" algn="ctr"/>
            <a:r>
              <a:rPr lang="en-US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</a:t>
            </a:r>
            <a:r>
              <a:rPr lang="en-US" altLang="zh-CN" sz="4000" dirty="0" err="1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Biologi</a:t>
            </a:r>
            <a:r>
              <a:rPr lang="en-US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)</a:t>
            </a:r>
          </a:p>
          <a:p>
            <a:pPr lvl="0" algn="ctr"/>
            <a:r>
              <a:rPr lang="en-US" altLang="zh-CN" sz="4000" dirty="0" err="1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Syanila</a:t>
            </a:r>
            <a:r>
              <a:rPr lang="en-US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Indah </a:t>
            </a:r>
            <a:r>
              <a:rPr lang="en-US" altLang="zh-CN" sz="4000" dirty="0" err="1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Mawardani</a:t>
            </a:r>
            <a:endParaRPr lang="en-US" altLang="zh-CN" sz="4000" dirty="0">
              <a:blipFill>
                <a:blip r:embed="rId6"/>
                <a:stretch>
                  <a:fillRect/>
                </a:stretch>
              </a:blipFill>
              <a:latin typeface="Bell MT" panose="02020503060305020303" pitchFamily="18" charset="0"/>
              <a:ea typeface="方正兰亭纤黑_GBK" panose="02000000000000000000" pitchFamily="2" charset="-122"/>
            </a:endParaRPr>
          </a:p>
          <a:p>
            <a:pPr lvl="0" algn="ctr"/>
            <a:r>
              <a:rPr lang="en-US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Sejarah)</a:t>
            </a:r>
          </a:p>
        </p:txBody>
      </p:sp>
    </p:spTree>
    <p:extLst>
      <p:ext uri="{BB962C8B-B14F-4D97-AF65-F5344CB8AC3E}">
        <p14:creationId xmlns:p14="http://schemas.microsoft.com/office/powerpoint/2010/main" val="26464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722D80C-D6DD-4ECC-A4EB-5896A2623E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ACEE8AF-7B12-4F88-9CF0-88D45FD3F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4FAFAFE4-F3A3-4889-AB19-CFDC6E0BD4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D748ECE-0348-4CD0-A98B-7BFACD114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BE713BC-AA57-4E84-A084-A6F04058E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7FFACB8D-DA0D-4155-84EE-1E0F686AC487}"/>
              </a:ext>
            </a:extLst>
          </p:cNvPr>
          <p:cNvSpPr txBox="1"/>
          <p:nvPr/>
        </p:nvSpPr>
        <p:spPr>
          <a:xfrm>
            <a:off x="1377675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Jurnal Inovatif Ilmu Pendidikan</a:t>
            </a:r>
          </a:p>
        </p:txBody>
      </p:sp>
    </p:spTree>
    <p:extLst>
      <p:ext uri="{BB962C8B-B14F-4D97-AF65-F5344CB8AC3E}">
        <p14:creationId xmlns:p14="http://schemas.microsoft.com/office/powerpoint/2010/main" val="40117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4F04105-8FE8-44C4-BCE4-EDC1CEF49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D60053-F7EC-4EE3-BB62-988F5908B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D143330B-DAB0-4AA3-9D8B-CC4DB31102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8738A83-FC99-4A5D-A381-AE6EAE376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880AE11-E8E0-4938-8993-C1A7CBFAF8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899D09AC-C9E8-4472-BCD9-36740965508A}"/>
              </a:ext>
            </a:extLst>
          </p:cNvPr>
          <p:cNvSpPr txBox="1"/>
          <p:nvPr/>
        </p:nvSpPr>
        <p:spPr>
          <a:xfrm>
            <a:off x="1377675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Jurnal Pendidikan Anak</a:t>
            </a:r>
          </a:p>
        </p:txBody>
      </p:sp>
    </p:spTree>
    <p:extLst>
      <p:ext uri="{BB962C8B-B14F-4D97-AF65-F5344CB8AC3E}">
        <p14:creationId xmlns:p14="http://schemas.microsoft.com/office/powerpoint/2010/main" val="24037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83DC83-E671-40AA-99A7-1B927648E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915BD0-5A10-432F-B83C-56CC04364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09CB369-554A-408A-8200-4B1EAED48E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335528B-1F07-4987-A91A-7672281AED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A13C69F-A179-483A-8366-E832900BDD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KARYA TULIS ILMIAH (LKTI) GURU KATEGORI JENJANG PENDIDIKAN DASAR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5787E1A-03BE-4310-B101-A8FB883E63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819BD95-E94F-4760-AE60-60B27A00E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4260360D-54F0-4EE6-9A20-F336FDB177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493F04E-418D-4759-BF78-F39C8EA009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0C16F21-B0FA-460A-9EAE-FF42D1F988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D3FDE80-210F-4BE3-AEC2-403EFD9BA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33147D1-4402-4B48-BA5B-3C858D384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44F758F-ED1A-4858-9B33-19C48BE67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82CCE50-6FA7-4D65-B3DF-E657A00A2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86E5410-FB4F-4277-8FF2-AE3F65C389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2060E449-AD12-4162-B833-A68CBEED4F0F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Syukron Fuad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(SMP Negeri 3 Pugung)</a:t>
            </a:r>
          </a:p>
        </p:txBody>
      </p:sp>
    </p:spTree>
    <p:extLst>
      <p:ext uri="{BB962C8B-B14F-4D97-AF65-F5344CB8AC3E}">
        <p14:creationId xmlns:p14="http://schemas.microsoft.com/office/powerpoint/2010/main" val="40376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734DFB0-3867-4FCD-B933-D88F23EFA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FB86D66-71F9-4E98-BD95-EA7542B1DF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7E89DF2-34DE-4E78-9F08-7CDDB9D39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EFB79AF-A2AE-4E01-95AD-E77B7801FA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5EF30BC-67C1-49D0-9024-382CCF2A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58E4B4B3-605A-46CE-A376-F0BF6BB9ED1C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Mira Olivia HR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(SMPN 1 Pesawaran)</a:t>
            </a:r>
          </a:p>
        </p:txBody>
      </p:sp>
    </p:spTree>
    <p:extLst>
      <p:ext uri="{BB962C8B-B14F-4D97-AF65-F5344CB8AC3E}">
        <p14:creationId xmlns:p14="http://schemas.microsoft.com/office/powerpoint/2010/main" val="15972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EAC152-F1D0-4665-AB17-7A284C411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89377FB-4F8F-4EC2-8768-9D430D9C3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C1F381C4-03C0-4ED9-909A-1A6CA60D74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C0B7BF7-20DE-4D45-9330-C5B36EB51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675CF5F-89BE-4B92-97BE-417A287E8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994CA5A-085E-4B17-944F-2C87701D93AE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Sunaryo Ramli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(SMP IT Ar-Raihan Bandar Lampung)</a:t>
            </a:r>
          </a:p>
        </p:txBody>
      </p:sp>
    </p:spTree>
    <p:extLst>
      <p:ext uri="{BB962C8B-B14F-4D97-AF65-F5344CB8AC3E}">
        <p14:creationId xmlns:p14="http://schemas.microsoft.com/office/powerpoint/2010/main" val="34513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A8B2FF9-556F-4CC1-8CBE-6B8EAF69D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7065B2-A0BD-40F9-9393-4EFA9221F7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D6404E7C-1C3D-4158-BAD0-E9B520790E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2DFF8DE-7688-46C5-8B2D-60C1F57245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899FF92-238C-4932-BFCF-6104A03F01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KARYA TULIS ILMIAH (LKTI) GURU KATEGORI JENJANG PENDIDIKAN MENENGAH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864F997-D01D-491A-BC4A-35982EF176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9F2CA02-EA5E-42E0-A2CD-8424A3FE51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4B94919-5C3E-4ACD-BF06-45B82F05A9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DA6AD19-9C23-4B20-BDC3-ABE85DFD43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5201E0B-7927-4370-BE2C-20E266B3F8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A2D61E4-2F04-4326-BF0B-8C7C7715D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9D734E-62E9-4E55-8ACC-E792AF17A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4FD9FB66-0313-43FA-9AA8-AF91F0EB5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DC5AD90-E8C2-4C16-B8CB-758AC156B7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58B69A-F881-4B7D-9BC5-A07E9C5DD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3BB73533-EF2B-49A5-BAFD-D12918644D55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Raisa Adira Syofitami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(SMA Darma Bangsa Bandar Lampung)</a:t>
            </a:r>
          </a:p>
        </p:txBody>
      </p:sp>
    </p:spTree>
    <p:extLst>
      <p:ext uri="{BB962C8B-B14F-4D97-AF65-F5344CB8AC3E}">
        <p14:creationId xmlns:p14="http://schemas.microsoft.com/office/powerpoint/2010/main" val="17655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A26C04C-E7BD-48E0-B45F-32D511CBD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3E2A9A4-55B7-4C3F-A7D0-9DE765123B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C382D764-2B75-4A95-8EBE-6C3EFE66BF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0A70C72-B72B-4094-9BC8-41B808FD60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83C2619-5728-4244-A20B-E8D9B4E51E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5" name="文本框 33">
            <a:extLst>
              <a:ext uri="{FF2B5EF4-FFF2-40B4-BE49-F238E27FC236}">
                <a16:creationId xmlns:a16="http://schemas.microsoft.com/office/drawing/2014/main" id="{DB481975-BD59-4332-8D16-97033FDA4150}"/>
              </a:ext>
            </a:extLst>
          </p:cNvPr>
          <p:cNvSpPr txBox="1"/>
          <p:nvPr/>
        </p:nvSpPr>
        <p:spPr>
          <a:xfrm>
            <a:off x="1585643" y="3204441"/>
            <a:ext cx="9442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Yunia Sapitri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Guru Sekolah Dasar)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Antisya Azzahra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Inggris)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F303FEC-B53A-4349-8401-D6EA407CD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8D46D6-2AAE-4309-8D72-B27D0D6ACA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D35D740-6483-4E20-AEA4-978E6CC50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F97842D-08BB-4B81-962F-ADB99773AB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1836368-580C-4786-B15C-64CE0F4637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8EB3A58-6900-4498-A536-99D16345E5AE}"/>
              </a:ext>
            </a:extLst>
          </p:cNvPr>
          <p:cNvSpPr txBox="1"/>
          <p:nvPr/>
        </p:nvSpPr>
        <p:spPr>
          <a:xfrm>
            <a:off x="1585643" y="3204441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Nia Kurniati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(SMA S DCC Global School Bandar Lampung</a:t>
            </a:r>
          </a:p>
        </p:txBody>
      </p:sp>
    </p:spTree>
    <p:extLst>
      <p:ext uri="{BB962C8B-B14F-4D97-AF65-F5344CB8AC3E}">
        <p14:creationId xmlns:p14="http://schemas.microsoft.com/office/powerpoint/2010/main" val="34845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E18513D-D448-4402-A314-383392EFF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EF203D-13AE-473F-862C-A0CDD578A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C538C5D3-F863-466A-9E73-5DF3DF20B4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F7EEB8-2133-4705-9F67-EB73F0CD60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93A00F1-BEE6-47AC-B3A3-8C1BF5E7F3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9540B22-B567-409D-B7D3-849410747AE5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Erlita Yuani Putri</a:t>
            </a:r>
          </a:p>
          <a:p>
            <a:pPr lvl="0" algn="ctr"/>
            <a:r>
              <a:rPr lang="fi-FI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(SMAN 1 Tumijajar)</a:t>
            </a:r>
          </a:p>
        </p:txBody>
      </p:sp>
    </p:spTree>
    <p:extLst>
      <p:ext uri="{BB962C8B-B14F-4D97-AF65-F5344CB8AC3E}">
        <p14:creationId xmlns:p14="http://schemas.microsoft.com/office/powerpoint/2010/main" val="22372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45C626A-3423-4C7B-810B-4CE4F9637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08CADD-1863-4261-98CF-7EC7EF138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48AEFF8-F439-4E6B-953D-A2AFD5EC13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B44CF7-FD9C-4713-8A35-BD30E5945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667564E-DDB6-421D-B001-0FAE17D62C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KARYA TULIS ILMIAH ANTAR TENAGA KEPENDIDIKAN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95E4280-0D7A-40A0-9559-FED2CAB0EE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E7CEB2B-AD68-47DF-B331-8BA84D17A7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DA08386-7BE7-4546-99C1-B613C67C5D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11F7FC1-FEA4-4D41-9725-F999B3716C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018DF9C-8D72-4713-8DC0-2531A5B1D4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4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F276B9B-7878-4CD4-9EF3-C156BA38F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416A23-6857-4B61-88D1-615C240C5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73414CD-38CE-4414-AB20-4539831E8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2E2DE73-A94E-43E9-AD83-9CCBDB4C9B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B7ACDEF-8541-44C3-A75A-BBB83F76F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D531B32A-5D51-40CA-9871-0FC9DC9234C4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Kartinia Sari, S.T</a:t>
            </a:r>
          </a:p>
        </p:txBody>
      </p:sp>
    </p:spTree>
    <p:extLst>
      <p:ext uri="{BB962C8B-B14F-4D97-AF65-F5344CB8AC3E}">
        <p14:creationId xmlns:p14="http://schemas.microsoft.com/office/powerpoint/2010/main" val="16099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F276B9B-7878-4CD4-9EF3-C156BA38F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416A23-6857-4B61-88D1-615C240C5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73414CD-38CE-4414-AB20-4539831E8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2E2DE73-A94E-43E9-AD83-9CCBDB4C9B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B7ACDEF-8541-44C3-A75A-BBB83F76F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D531B32A-5D51-40CA-9871-0FC9DC9234C4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Meirita Sagita, S.E., M.Pd.</a:t>
            </a:r>
          </a:p>
        </p:txBody>
      </p:sp>
    </p:spTree>
    <p:extLst>
      <p:ext uri="{BB962C8B-B14F-4D97-AF65-F5344CB8AC3E}">
        <p14:creationId xmlns:p14="http://schemas.microsoft.com/office/powerpoint/2010/main" val="40668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0B35441-F260-4BF4-B48E-A95280956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3B5579-2DC6-45A0-A15D-ABB2055E8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4FE0B8D7-60DD-43BC-96A1-63A618C586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60172AC-87D3-4E93-8F01-2A03CD0C8E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4D69AC6-73A7-4E69-A8FD-FEC97CB612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B39DAD65-FCDB-4214-ABAF-D1A2F292415B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Vivien Datania, M.Pd.</a:t>
            </a:r>
          </a:p>
        </p:txBody>
      </p:sp>
    </p:spTree>
    <p:extLst>
      <p:ext uri="{BB962C8B-B14F-4D97-AF65-F5344CB8AC3E}">
        <p14:creationId xmlns:p14="http://schemas.microsoft.com/office/powerpoint/2010/main" val="19679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1C684F1-A354-4920-9D2B-AC22E6642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B78A931-855B-41F8-974E-EC8844902B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A4C9FE1A-EF67-42BC-A0D8-6796DAB8D0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13FD878-42B3-4875-8E54-8707983F1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D928A8D-70D1-4049-99A0-0A2ABD0372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1FB1E6B2-534F-4B61-864F-8A467F02CF33}"/>
              </a:ext>
            </a:extLst>
          </p:cNvPr>
          <p:cNvSpPr txBox="1"/>
          <p:nvPr/>
        </p:nvSpPr>
        <p:spPr>
          <a:xfrm>
            <a:off x="1377675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Fadhil Ibrahim</a:t>
            </a:r>
          </a:p>
        </p:txBody>
      </p:sp>
    </p:spTree>
    <p:extLst>
      <p:ext uri="{BB962C8B-B14F-4D97-AF65-F5344CB8AC3E}">
        <p14:creationId xmlns:p14="http://schemas.microsoft.com/office/powerpoint/2010/main" val="35947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33CABEB-8641-4E86-B57D-BC110346C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30E2754-020A-43FC-B927-2DF127CA0E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B879A0F9-C71F-4E68-ACCB-8B99C1C037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7B423C9-8661-4E6F-A875-2E79D6FBB2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993DA66-ED0F-472A-A88C-CFD42B0376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TENDIK BEKINERJA BAIK KATEGORI TENAGA ADMINISTRASI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489D81B-9479-4EA3-9F4C-B0C518A770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0D464D4-495D-46D4-9D2F-6A2B130EEC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A67F6A48-56B8-4AD3-95A5-C1C324105F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BF6B9E1-3225-4E0C-99F4-3489D943A8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7137A81-E130-4CAC-A4E4-38FADA2CE0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DD042FD-9CE0-459E-B5BD-DF2DDFDBC0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57BF7D8-C063-4DCF-87DA-0BE91ED655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6719730-3128-4723-A0AC-AE1B7EFCC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89A7F7-29C9-4DD5-B251-0F83758D3C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116FB5C-2AEA-467D-B896-3D00BB558F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1E68733-9752-403D-A535-D251E6484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CD762C8-1393-4C1F-8C29-B767B6D9E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6EF86311-5ED1-424C-9390-1B4602F58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FE7900A-FF61-4A90-BB4C-3139EA0CD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0D534EB-9C28-4782-BA8A-9A73A73D6A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00D76DA6-971F-491F-96DF-45EE2C02AEE1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Agus Setiawan Jaya Putra, A.Md.</a:t>
            </a:r>
          </a:p>
        </p:txBody>
      </p:sp>
    </p:spTree>
    <p:extLst>
      <p:ext uri="{BB962C8B-B14F-4D97-AF65-F5344CB8AC3E}">
        <p14:creationId xmlns:p14="http://schemas.microsoft.com/office/powerpoint/2010/main" val="41652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1C74502-2E91-4676-B994-584A4BC43C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2EA681C-EB64-4B63-98B3-71D5A1A54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14C4FE7B-A62A-46C0-A4C9-C4E6C00BDF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FCAB100-52D6-44EB-BD5D-5D112B5481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A420006-7C5E-478B-A007-3A0AAB1565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5537D20-EC3E-4C2D-9C43-CA173F1DA926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Subagiyo</a:t>
            </a:r>
          </a:p>
        </p:txBody>
      </p:sp>
    </p:spTree>
    <p:extLst>
      <p:ext uri="{BB962C8B-B14F-4D97-AF65-F5344CB8AC3E}">
        <p14:creationId xmlns:p14="http://schemas.microsoft.com/office/powerpoint/2010/main" val="4048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94BC8B6-3093-43E8-9670-B7FE6EF92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A805A8-E6C3-4FFD-AD8B-54483545F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F64D800-EE2D-461F-9F2B-30C60DE91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E21F7DD-D47A-4F34-82EC-D8B9B238D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F26252E-2CFD-4BD4-B713-ADC46BA420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454F3DA9-05BE-4924-8351-72A1A84F6DC0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Redianto, S.Pd.</a:t>
            </a:r>
          </a:p>
        </p:txBody>
      </p:sp>
    </p:spTree>
    <p:extLst>
      <p:ext uri="{BB962C8B-B14F-4D97-AF65-F5344CB8AC3E}">
        <p14:creationId xmlns:p14="http://schemas.microsoft.com/office/powerpoint/2010/main" val="11811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758E47-7572-44C4-AF41-8450FE99A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12977A2-3DA9-481F-8E2F-B1E893ECE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DC0D3F29-1B19-423D-9815-61C9A195D0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1F967AB-CC6B-49B0-96D4-383B1203AE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75045E5-6B8C-4B8C-9325-02F0C63BD1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TENDIK BEKINERJA BAIK KATEGORI PETUGAS KEBERSIHAN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C4EDD76-6457-431F-BF6D-8C85D84E56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F34EE8-D4A1-4A95-AA9B-94ED189A6B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7EE08CA2-3B1A-42A8-85C6-375E6B1C6F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AE86EB8-3329-4AD9-BBFF-50CE5DF454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15491B7-7946-4982-A226-447A7BA8D4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AB493B0-6EA1-42C4-BC17-6DE42B6A7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A3D9767-F572-4A73-8251-B14DADD6D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2E3AEB5C-DB5D-450C-8310-69FEC6EF81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32DCED-779F-42DD-AB58-528F0297DC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B3C2944-2373-41D2-820B-C28E92A8DE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B35B36F5-3DA6-46CD-BC86-58329AB8713B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Suwarno</a:t>
            </a:r>
          </a:p>
        </p:txBody>
      </p:sp>
    </p:spTree>
    <p:extLst>
      <p:ext uri="{BB962C8B-B14F-4D97-AF65-F5344CB8AC3E}">
        <p14:creationId xmlns:p14="http://schemas.microsoft.com/office/powerpoint/2010/main" val="127855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EFDB871-DA70-44E7-8F33-694265A54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6B1574E-AAF0-49F9-B95C-DB4F9C13F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98D3932-A97F-4026-9970-E4F56EE05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8D1287A-3E35-4F9A-ABC5-3A1D52ADDC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817942C-87EA-42DF-A9FF-E3144B88E5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13CE7BF4-EC05-4459-9962-FD490D63D30E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Dwi Cahyo, A.Md.</a:t>
            </a:r>
          </a:p>
        </p:txBody>
      </p:sp>
    </p:spTree>
    <p:extLst>
      <p:ext uri="{BB962C8B-B14F-4D97-AF65-F5344CB8AC3E}">
        <p14:creationId xmlns:p14="http://schemas.microsoft.com/office/powerpoint/2010/main" val="40004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4DF438B-58B8-4BA8-BB8C-577918680E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A170B6-6ACF-4630-8F78-48A94C5180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7C96A7A1-1519-4AFD-9510-725B492F0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5E18D47-289E-4743-A500-D6DE8198C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3049D91-6C82-463E-B446-F0F24956A1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5396F50-5990-4220-A0E7-E227D8E9ABEE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Lastiyani</a:t>
            </a:r>
          </a:p>
        </p:txBody>
      </p:sp>
    </p:spTree>
    <p:extLst>
      <p:ext uri="{BB962C8B-B14F-4D97-AF65-F5344CB8AC3E}">
        <p14:creationId xmlns:p14="http://schemas.microsoft.com/office/powerpoint/2010/main" val="17877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7ED5C20-51A0-4D0A-9208-F79344EBB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37A769-7B03-485F-A9E7-BCE2DD85F9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2643B79-6EF0-4CAF-8865-36CCE43E55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8B6B21A-0B4B-4139-A1EB-AF73EBCC35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9D018BE-9B6D-4904-8A9F-563A786117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TENDIK BEKINERJA BAIK KATEGORI PETUGAS KEAMANAN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0AD9D36-96D0-429D-9B21-C872082EC2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B943782-260E-4A84-A123-0132888E7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F31628A-57F3-4897-BCD7-202BE707CF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EE6CFBC-192B-42E3-8802-559F38B42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9B75E43-1CF8-4C7E-AC37-156D73995A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484630" y="1707647"/>
            <a:ext cx="94426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DEBAT BAHASA INGGRIS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55D795-8BB3-4D9A-BDC2-F8298EB88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6AB7F5C-8FE7-472D-8441-1296425EB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0C22C91-C81E-4B11-9CF3-A2426C9CE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4D28527-6E61-4F43-A1BB-2EF73DE2AC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1896CE-6BF6-4077-B278-53C056109F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F6DE633-8426-4806-B75A-109AFF34A0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FD0C662-60F7-497F-8A55-6703AB970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8BEE147-718B-4BB0-9829-3441559D6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0A1B391-E7D3-4511-97D3-0D3E0892F9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8348D32-55F8-4501-8FE8-BA2AB809AB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3CD44685-8223-4BFA-A29C-4800DB31D3DB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Suharno</a:t>
            </a:r>
          </a:p>
        </p:txBody>
      </p:sp>
    </p:spTree>
    <p:extLst>
      <p:ext uri="{BB962C8B-B14F-4D97-AF65-F5344CB8AC3E}">
        <p14:creationId xmlns:p14="http://schemas.microsoft.com/office/powerpoint/2010/main" val="16647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F40394F-FC23-4F7D-A9F8-B883053EF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D76167-EFC2-429C-8D67-7C3900E39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AACC7EF-C801-4A99-AA37-20407B5A3C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E91B789-2A46-4582-B7FD-39F9CECFC3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92A2595-EBFF-4EBB-B3A7-56A359C788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99B040A0-1D6A-4596-A141-007AF7C9A96C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Budi Triyono</a:t>
            </a:r>
          </a:p>
        </p:txBody>
      </p:sp>
    </p:spTree>
    <p:extLst>
      <p:ext uri="{BB962C8B-B14F-4D97-AF65-F5344CB8AC3E}">
        <p14:creationId xmlns:p14="http://schemas.microsoft.com/office/powerpoint/2010/main" val="7450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B773165-3C80-498D-A62F-A147080F1A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A7060C8-929E-4898-A6CF-75CACAAE2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A229A0C4-840B-4CF0-88E5-0CA4186BA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CB25041-BA82-4626-A5E1-328B08B69C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DE8A648-AB56-48CA-8497-B02274699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1C9AADF-64AC-43C0-BCE7-C3580C68956D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Boy Ardiyansyah</a:t>
            </a:r>
          </a:p>
        </p:txBody>
      </p:sp>
    </p:spTree>
    <p:extLst>
      <p:ext uri="{BB962C8B-B14F-4D97-AF65-F5344CB8AC3E}">
        <p14:creationId xmlns:p14="http://schemas.microsoft.com/office/powerpoint/2010/main" val="15149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05EE9D9-7179-49FE-8016-B63AF0AACF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BC7BB2B-1046-4084-8949-DC765A4D41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DEF2351-53B0-47B2-9C01-410A0F907B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54A47AB-E2F2-4688-A89F-4CF7388A1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1F9A387-D568-466C-ABD8-A6EBB44105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KULINER (TUMPENG) ANTAR PRODI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183E176-9E7D-43F4-899F-37E72E3800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E5478BD-C5E4-4CE8-84B8-0AAE913225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7D805A9B-355A-4C87-908F-1896161BE1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A21DEE2-060A-4154-81EA-44A371154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AD7865B-0CAF-4729-ADB1-A24832E2E6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F3A59CB-E0EB-4516-AFC3-669725435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E2AA18-C690-4BC3-9196-42A387E3AD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7BE18E89-D660-4C38-ACE5-865366C53C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E0A8AE-DC1E-4F51-A1DB-92272343B4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6713674-17C0-4577-80EE-006528041D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91E2F18D-8832-4655-9E4D-BA1138FFD9F4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Bimbingan Konseling (BK)</a:t>
            </a:r>
          </a:p>
        </p:txBody>
      </p:sp>
    </p:spTree>
    <p:extLst>
      <p:ext uri="{BB962C8B-B14F-4D97-AF65-F5344CB8AC3E}">
        <p14:creationId xmlns:p14="http://schemas.microsoft.com/office/powerpoint/2010/main" val="693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817292-4A4B-4AEE-A063-B9A5806233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03BD49C-0E64-4478-9140-CDAE2FB75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5F7E9FB5-8A24-4E6E-A35C-1084D10377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29AF4E5-034D-4412-B9D2-5F2C6A9B24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BFFFAC2-4F43-4BF2-A798-D586819826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FD2FF489-CB2F-4CCE-8E14-02AEFE9C5545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Magister Pendidikan Bahasa dan Kebudayaan Lampung (MPBKL)</a:t>
            </a:r>
          </a:p>
        </p:txBody>
      </p:sp>
    </p:spTree>
    <p:extLst>
      <p:ext uri="{BB962C8B-B14F-4D97-AF65-F5344CB8AC3E}">
        <p14:creationId xmlns:p14="http://schemas.microsoft.com/office/powerpoint/2010/main" val="27789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CC3175E-160D-43E4-BED1-1BA56A01E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D701AD-FA6D-4908-8F0A-629FC73266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C8151D39-59F1-496F-A312-0915D6E8CD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F612E59-4F9F-4AA6-BAEC-7954AD15B2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490952-62DA-4A8B-A36A-538F3B2638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38CCB966-AB96-430B-9089-99FA84A6F800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Prodi Pendidikan Anak Usia Dini (PAUD)</a:t>
            </a:r>
          </a:p>
        </p:txBody>
      </p:sp>
    </p:spTree>
    <p:extLst>
      <p:ext uri="{BB962C8B-B14F-4D97-AF65-F5344CB8AC3E}">
        <p14:creationId xmlns:p14="http://schemas.microsoft.com/office/powerpoint/2010/main" val="37198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754659-13D5-4953-A364-E41559D9DD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118703F-2476-427C-BFEB-511DD217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69ABB84-8097-4318-8BE7-063634B0CA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06D18C6-6F55-496F-9560-09B813F49D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D6168F1-F854-417E-BBF2-A2D83BD0E8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PADUAN SUARA "MARS FKIP UNILA ANTAR MAHASISWA PRODI"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A88763B-8DBE-4248-BAAF-E50C9EEF6B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C20D69E-FBC5-4E4A-8731-06AC7133C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01BCD36-7B49-4327-99CE-3282717662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8E66F36-3CDD-40CD-9248-8252AE652F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D5FBBAC-4A40-4E54-8B3E-203141C5FE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94" y="-1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9523C82-E7C8-4A2E-B984-A6297ED90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4F02886-F33D-477E-A4EE-ECE14DE84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E2AF43D0-11F1-4BC4-9593-9AEE2D555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0572D2-74DA-4EAB-B4CC-3AC48ABB86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43CC521-51D0-4825-9122-B667503EFD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22E420EE-CC11-40AB-8512-F4499B5ECC59}"/>
              </a:ext>
            </a:extLst>
          </p:cNvPr>
          <p:cNvSpPr txBox="1"/>
          <p:nvPr/>
        </p:nvSpPr>
        <p:spPr>
          <a:xfrm>
            <a:off x="1140695" y="3204441"/>
            <a:ext cx="9887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TIM PENDIDIKAN BAHASA INGGRIS (2)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Auliya Maulidhan,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Chiara Adellia,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Yesyurun Bakara</a:t>
            </a:r>
          </a:p>
        </p:txBody>
      </p:sp>
    </p:spTree>
    <p:extLst>
      <p:ext uri="{BB962C8B-B14F-4D97-AF65-F5344CB8AC3E}">
        <p14:creationId xmlns:p14="http://schemas.microsoft.com/office/powerpoint/2010/main" val="5951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3F93F94-D173-4A26-9297-B55B40F247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5113311-4FB8-4F12-9565-F9C489D967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AB0D643F-F260-41D3-9EAC-C31C2AB503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DBD6C3-4282-434B-A493-3B006C0145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DB75417-6863-4DDA-8DEA-2BD803E97A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D7A8080A-D48E-4BAC-89F8-03704D8A7677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TIM PRODI PENDIDIKAN SEJARAH</a:t>
            </a:r>
          </a:p>
        </p:txBody>
      </p:sp>
    </p:spTree>
    <p:extLst>
      <p:ext uri="{BB962C8B-B14F-4D97-AF65-F5344CB8AC3E}">
        <p14:creationId xmlns:p14="http://schemas.microsoft.com/office/powerpoint/2010/main" val="34536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133009F-2DE7-46CA-88F4-255962059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C9FEC6-6AC0-4DAE-90CE-2DE5818AD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C9F1FBD8-FF29-48F7-AB86-7BA1F452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56E6E95-D6B0-4D59-8933-AE4DB2CA1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610AC97-70F1-490E-8D5D-C379A148E0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6F0C72A5-70FF-4411-BCA1-B94DA2C3BB40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TIM PRODI PENDIDIKAN TARI</a:t>
            </a:r>
          </a:p>
        </p:txBody>
      </p:sp>
    </p:spTree>
    <p:extLst>
      <p:ext uri="{BB962C8B-B14F-4D97-AF65-F5344CB8AC3E}">
        <p14:creationId xmlns:p14="http://schemas.microsoft.com/office/powerpoint/2010/main" val="4679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F3846E-93D8-4F5C-832C-B93584B04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3E860A-4245-47F5-BAFD-308678B5A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DDB7B82-D323-4EE1-A5B4-4DD1A0CFDA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3593034-93B4-48A5-B716-989944E471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DC4F25D-8690-4C90-8BA0-B737C91460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8AC67C41-5788-4675-9571-9B01281EE2A0}"/>
              </a:ext>
            </a:extLst>
          </p:cNvPr>
          <p:cNvSpPr txBox="1"/>
          <p:nvPr/>
        </p:nvSpPr>
        <p:spPr>
          <a:xfrm>
            <a:off x="1585643" y="3204441"/>
            <a:ext cx="944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TIM PRODI PENDIDIKAN MUSIK</a:t>
            </a:r>
          </a:p>
        </p:txBody>
      </p:sp>
    </p:spTree>
    <p:extLst>
      <p:ext uri="{BB962C8B-B14F-4D97-AF65-F5344CB8AC3E}">
        <p14:creationId xmlns:p14="http://schemas.microsoft.com/office/powerpoint/2010/main" val="4640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8D1907E-1C90-4977-87E3-D7BEFA221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9507FE2-2BB6-4D42-BF61-1DBB9465A7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0EF7D484-6670-4177-934B-667AA0E7B7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EB03456-2769-4010-A638-13685E9592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EC2F7A0-6500-4431-BE32-938A42FCA7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MUSABAQOH TILAWATIL QUR'AN KATEGORI PRIA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B270F86-03B1-486D-AEFE-AA4980026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C2D1EDA-F8DC-4A24-B4F4-BE6752722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A54A7AF2-F9C3-428E-BB9E-3C16331DDF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187A26C-0C7C-44AE-ACA9-22FDBDC760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12B5DEA-3175-4220-9F71-B1AC0C84B7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A354FC0-A4AB-4335-AA98-13286868C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6BAB81A-A2CE-46BE-A52D-ACDDBE0BC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DC6FAE6F-2D8F-4CF8-9251-9E3F97EDB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3A48D4C-7B2B-48DF-8ADE-1C98EDAF75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BEA6FE0-AD7F-4499-810B-EAC03AB136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9529673E-2091-48A7-A89A-4A6E837EE58F}"/>
              </a:ext>
            </a:extLst>
          </p:cNvPr>
          <p:cNvSpPr txBox="1"/>
          <p:nvPr/>
        </p:nvSpPr>
        <p:spPr>
          <a:xfrm>
            <a:off x="1270320" y="3212208"/>
            <a:ext cx="10033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Fadhil Al Fajri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dan Sastra Indonesia)</a:t>
            </a:r>
          </a:p>
        </p:txBody>
      </p:sp>
    </p:spTree>
    <p:extLst>
      <p:ext uri="{BB962C8B-B14F-4D97-AF65-F5344CB8AC3E}">
        <p14:creationId xmlns:p14="http://schemas.microsoft.com/office/powerpoint/2010/main" val="6333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D60A628-D92A-4064-9AE8-F570B0C97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FE57BD-9F39-44AC-8D19-821F5DB23E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E0E5E9A-16C5-4954-88A1-DE08F3C0A9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5DD9CE7-8266-46F3-91C8-3D23DC6623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3F801D3-8993-4997-BFE2-5B3C7B8A7F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449ECFD6-F08C-487A-9017-582A927339C2}"/>
              </a:ext>
            </a:extLst>
          </p:cNvPr>
          <p:cNvSpPr txBox="1"/>
          <p:nvPr/>
        </p:nvSpPr>
        <p:spPr>
          <a:xfrm>
            <a:off x="1151554" y="3204441"/>
            <a:ext cx="10741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Redo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Pancasila dan Kewarganegaraan)</a:t>
            </a:r>
          </a:p>
        </p:txBody>
      </p:sp>
    </p:spTree>
    <p:extLst>
      <p:ext uri="{BB962C8B-B14F-4D97-AF65-F5344CB8AC3E}">
        <p14:creationId xmlns:p14="http://schemas.microsoft.com/office/powerpoint/2010/main" val="8035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A43D4EE-8689-4F70-9D78-085A9C2761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35EB4E-D3C2-469A-92E4-3CE563A82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7015BDA-B169-401C-9DF1-CBA53757FB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108AB22-0178-4182-B724-17E24255E9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FA11820-4E5A-4AF7-ADF9-6B361D7EEE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MUSABAQOH TILAWATIL QUR'AN KATEGORI WANITA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38E5615-1FA9-43DF-B471-6FB624611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C900EC5-DEC8-47FF-B881-4AF9606BF7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D7716DF6-E71B-4141-8551-587DFCF91D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BF7198-00C8-47E1-9A01-9A3F4A0356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1345646-6DD0-4073-9C46-1C2534B1CF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F182BD0-AF28-4ADC-9965-8B14E7352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71CB13B-CE73-4BC0-ABC5-D5471BC95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D48F3526-CF73-4693-B3DE-62D870B2F7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FC8523B-1C04-418F-885B-4B3C37E6C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C35BAD7-0950-4D09-84B5-3C267271AA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1448FF7F-9C4E-45D5-9063-E0E6670F481B}"/>
              </a:ext>
            </a:extLst>
          </p:cNvPr>
          <p:cNvSpPr txBox="1"/>
          <p:nvPr/>
        </p:nvSpPr>
        <p:spPr>
          <a:xfrm>
            <a:off x="1248526" y="3212208"/>
            <a:ext cx="10073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Sansan Arini Rahmawati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dan Sastra Indonesia)</a:t>
            </a:r>
          </a:p>
        </p:txBody>
      </p:sp>
    </p:spTree>
    <p:extLst>
      <p:ext uri="{BB962C8B-B14F-4D97-AF65-F5344CB8AC3E}">
        <p14:creationId xmlns:p14="http://schemas.microsoft.com/office/powerpoint/2010/main" val="42246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C11AE05-A7CE-437F-A42B-3CB61FB04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5A5B189-F313-4A61-A051-F5BB73872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84DA0378-E385-47F3-A207-77B231CBEE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514260C-3AFA-4CF6-81C6-4022C7DC5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C30C647-F7C9-4608-BD92-09374638A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79E151FA-8CF5-4BB7-B153-8E8B25622D12}"/>
              </a:ext>
            </a:extLst>
          </p:cNvPr>
          <p:cNvSpPr txBox="1"/>
          <p:nvPr/>
        </p:nvSpPr>
        <p:spPr>
          <a:xfrm>
            <a:off x="1404048" y="2985189"/>
            <a:ext cx="96506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TIM PENDIDIKAN PANCASILA DAN KEWARGANEGARAAN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Dewi Gangga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Laili Fauziah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Najwa</a:t>
            </a:r>
          </a:p>
        </p:txBody>
      </p:sp>
    </p:spTree>
    <p:extLst>
      <p:ext uri="{BB962C8B-B14F-4D97-AF65-F5344CB8AC3E}">
        <p14:creationId xmlns:p14="http://schemas.microsoft.com/office/powerpoint/2010/main" val="29748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6F9BC29-F2D2-46D4-BA5C-44885CC64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9981B1-7375-401B-866E-0CF259F6F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F1BCB2C-2413-43D8-8887-BFEEF77F45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53F66FF-24C7-41D5-8503-5A7D498BA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9697ED1-1B50-4405-A5B9-D80B9FD4FF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0F2E946A-31F4-4219-A8EE-CD44938E2DEE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Syifa Khairunisa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Biologi)</a:t>
            </a:r>
          </a:p>
        </p:txBody>
      </p:sp>
    </p:spTree>
    <p:extLst>
      <p:ext uri="{BB962C8B-B14F-4D97-AF65-F5344CB8AC3E}">
        <p14:creationId xmlns:p14="http://schemas.microsoft.com/office/powerpoint/2010/main" val="9721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861E1A-019E-44A3-B599-55EA0629B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7B5A2F7-6583-4A07-975B-1C232FDC6C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0DCA2B49-18AC-422F-A5F8-3310695D37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E530387-1E46-4F7D-A203-8D18B82F5F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5A23C80-3FFA-4520-B645-5327C788DD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49A66441-D092-4DF2-A906-B935EB8BDAD9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Rima Anggraini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Guru Sekolah Dasar)</a:t>
            </a:r>
          </a:p>
        </p:txBody>
      </p:sp>
    </p:spTree>
    <p:extLst>
      <p:ext uri="{BB962C8B-B14F-4D97-AF65-F5344CB8AC3E}">
        <p14:creationId xmlns:p14="http://schemas.microsoft.com/office/powerpoint/2010/main" val="93272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37F2086-FCE9-4717-B5A6-4CE20EF2E5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736DA97-77BC-42AD-8273-64F96EF81D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74E82D90-1BFA-48A3-BF79-4B550D57B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2777C5A-A798-4A23-B015-0AF887B172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3C5686B-72A1-4A94-A94C-BB0D95C07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MUSABAQOH TARTIL QUR'AN KATEGORI PRIA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4CEB8E2-ACF5-471A-B626-E61829F42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E3B9283-8828-4546-8AC0-DA6717BF71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9E4C4165-C48A-4DAE-8B3E-01F463DC83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5A4025C-D2EA-4F44-BE81-0A4C3FAE79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0BA9C97-B1B6-4849-9A7A-89D4275D3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4C286AD-EB47-4D2D-B332-D5FCD9A8DD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D72CDBF-4C3B-4FD5-8076-6C9BF1B68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B6DD4AAE-0F5F-4244-885D-3B73A5CEDF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BE5F1C-535C-46E8-9383-1DA42ADBA1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3D0C1F6-3F10-4824-8797-79300EC81E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3EC77748-4F24-4B23-BEFE-421062B737B5}"/>
              </a:ext>
            </a:extLst>
          </p:cNvPr>
          <p:cNvSpPr txBox="1"/>
          <p:nvPr/>
        </p:nvSpPr>
        <p:spPr>
          <a:xfrm>
            <a:off x="1151554" y="3204441"/>
            <a:ext cx="10309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Candra Dinata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dan Sastra Indonesia)</a:t>
            </a:r>
          </a:p>
        </p:txBody>
      </p:sp>
    </p:spTree>
    <p:extLst>
      <p:ext uri="{BB962C8B-B14F-4D97-AF65-F5344CB8AC3E}">
        <p14:creationId xmlns:p14="http://schemas.microsoft.com/office/powerpoint/2010/main" val="17810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68995715-21A8-4DF0-B3C8-3D518EA976EC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2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8051388-8F4F-4E5A-948F-A04485120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342291-2319-4D84-9465-F0D9AE972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6A8F4E1-3E8D-4F84-A1A8-A4D7B63EA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9BD7BA9-BE83-430C-9676-FDADAAB07E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4687F69-D51C-4E49-9478-79932FECBD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F241BFDD-F14B-44E4-A1C7-989F17EF601B}"/>
              </a:ext>
            </a:extLst>
          </p:cNvPr>
          <p:cNvSpPr txBox="1"/>
          <p:nvPr/>
        </p:nvSpPr>
        <p:spPr>
          <a:xfrm>
            <a:off x="1151554" y="3204441"/>
            <a:ext cx="10236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Irfan Pramudia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Bahasa dan Sastra Indonesia)</a:t>
            </a:r>
          </a:p>
        </p:txBody>
      </p:sp>
    </p:spTree>
    <p:extLst>
      <p:ext uri="{BB962C8B-B14F-4D97-AF65-F5344CB8AC3E}">
        <p14:creationId xmlns:p14="http://schemas.microsoft.com/office/powerpoint/2010/main" val="23993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sp>
        <p:nvSpPr>
          <p:cNvPr id="9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>
            <a:extLst>
              <a:ext uri="{FF2B5EF4-FFF2-40B4-BE49-F238E27FC236}">
                <a16:creationId xmlns:a16="http://schemas.microsoft.com/office/drawing/2014/main" id="{C1E36CCE-8355-4258-BBE5-259D6F7E46A9}"/>
              </a:ext>
            </a:extLst>
          </p:cNvPr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1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0E24362-9B2A-42FB-842F-6C567A2E75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1EA24F0-DB46-49E3-A768-E4EA26148E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1D0FF222-96BD-4FF0-9D94-F4AF5BFEC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2E01954-52F4-40F7-AF67-10D410B4ED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1A0257E-06B8-4312-9589-23FA209A2A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3" name="文本框 33">
            <a:extLst>
              <a:ext uri="{FF2B5EF4-FFF2-40B4-BE49-F238E27FC236}">
                <a16:creationId xmlns:a16="http://schemas.microsoft.com/office/drawing/2014/main" id="{A46D92FE-EFE0-4AAC-B968-A09804D97CDE}"/>
              </a:ext>
            </a:extLst>
          </p:cNvPr>
          <p:cNvSpPr txBox="1"/>
          <p:nvPr/>
        </p:nvSpPr>
        <p:spPr>
          <a:xfrm>
            <a:off x="1585643" y="3204441"/>
            <a:ext cx="94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Qois Al-Fikri</a:t>
            </a:r>
          </a:p>
          <a:p>
            <a:pPr lvl="0" algn="ctr"/>
            <a:r>
              <a:rPr lang="it-IT" altLang="zh-CN" sz="4000" dirty="0">
                <a:blipFill>
                  <a:blip r:embed="rId6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Jasmani)</a:t>
            </a:r>
          </a:p>
        </p:txBody>
      </p:sp>
    </p:spTree>
    <p:extLst>
      <p:ext uri="{BB962C8B-B14F-4D97-AF65-F5344CB8AC3E}">
        <p14:creationId xmlns:p14="http://schemas.microsoft.com/office/powerpoint/2010/main" val="4565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597138" y="2151697"/>
            <a:ext cx="9442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PENGUMUMAN PEMENANG LOMBA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DALAM RANGKA DIES NATALIS KE-54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FKIP UNIVERSITAS LAMPUNG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103A729-2396-4A4E-B159-DB2D57D944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429AD2A-98DB-4B5E-AB31-CE677F2E9E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2750F945-3EDE-4D71-A789-F4FCEB2CF9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B1D9CC-90C7-4081-A7B1-79C8826941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EE03A3-F067-4C49-AC27-2489847182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-30480"/>
            <a:ext cx="12192000" cy="6858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89" y="-30578"/>
            <a:ext cx="9887622" cy="6858000"/>
          </a:xfrm>
          <a:prstGeom prst="rect">
            <a:avLst/>
          </a:prstGeom>
        </p:spPr>
      </p:pic>
      <p:sp>
        <p:nvSpPr>
          <p:cNvPr id="13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0"/>
            <a:ext cx="2970530" cy="47288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3618" y="1"/>
            <a:ext cx="2302191" cy="3429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1147746" y="1707647"/>
            <a:ext cx="977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blipFill>
                  <a:blip r:embed="rId7"/>
                  <a:stretch>
                    <a:fillRect/>
                  </a:stretch>
                </a:blipFill>
                <a:effectLst/>
                <a:uLnTx/>
                <a:uFillTx/>
                <a:latin typeface="Bell MT" panose="02020503060305020303" pitchFamily="18" charset="0"/>
                <a:ea typeface="方正兰亭纤黑_GBK" panose="02000000000000000000" pitchFamily="2" charset="-122"/>
                <a:cs typeface="+mn-cs"/>
              </a:rPr>
              <a:t>LOMBA</a:t>
            </a:r>
          </a:p>
          <a:p>
            <a:pPr lvl="0" algn="ctr"/>
            <a:r>
              <a:rPr lang="it-IT" altLang="zh-CN" sz="4000" dirty="0">
                <a:blipFill>
                  <a:blip r:embed="rId7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 MUSABAQOH TARTIL QUR'AN KATEGORI WANITA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>
                <a:blip r:embed="rId7"/>
                <a:stretch>
                  <a:fillRect/>
                </a:stretch>
              </a:blipFill>
              <a:effectLst/>
              <a:uLnTx/>
              <a:uFillTx/>
              <a:latin typeface="Bell MT" panose="02020503060305020303" pitchFamily="18" charset="0"/>
              <a:ea typeface="方正兰亭纤黑_GBK" panose="02000000000000000000" pitchFamily="2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694" y="185920"/>
            <a:ext cx="7336189" cy="2086921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6C25277-72EC-4DCF-BEE9-66F185862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9CF584-94E0-4069-8262-BEF5163B5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E325C43-0A64-445F-9563-733D7C4F6A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842D3EF-E0AB-4AB1-B016-F8BA52F4C5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5DE34F8-1C0B-4CA1-AC03-9924D35684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824" y="-98"/>
            <a:ext cx="9887622" cy="6858000"/>
          </a:xfrm>
          <a:prstGeom prst="rect">
            <a:avLst/>
          </a:prstGeom>
        </p:spPr>
      </p:pic>
      <p:sp>
        <p:nvSpPr>
          <p:cNvPr id="3" name="文本框 2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/>
          <p:cNvSpPr txBox="1"/>
          <p:nvPr/>
        </p:nvSpPr>
        <p:spPr>
          <a:xfrm>
            <a:off x="4100508" y="1900350"/>
            <a:ext cx="3990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JUARA 3</a:t>
            </a:r>
            <a:endParaRPr kumimoji="0" lang="zh-CN" altLang="en-US" sz="4400" b="1" i="1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e7d195523061f1c0" descr="e7d195523061f1c0328eee58866a2c96cef83cb5d7e8264eD65FB5D2354A91F359B7105383B69D524259A334A3200F36813883930A71B82EE2EA40F90FB214134A4A98ADE1E0FC8B02277D03E7C388C8DBDE84C21BD25112ED692C029410D4E746906C8EA725A2900BCE6D2752F7B065359685D6339882A0BD9671240B42E3A24FB80F5A811E2A08" hidden="1"/>
          <p:cNvSpPr txBox="1"/>
          <p:nvPr/>
        </p:nvSpPr>
        <p:spPr>
          <a:xfrm>
            <a:off x="-355600" y="1803400"/>
            <a:ext cx="204415" cy="1016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1" i="0" u="none" strike="noStrike" kern="1200" cap="none" spc="-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e7d195523061f1c0328eee58866a2c96cef83cb5d7e8264eD65FB5D2354A91F359B7105383B69D524259A334A3200F36813883930A71B82EE2EA40F90FB214134A4A98ADE1E0FC8B02277D03E7C388C8DBDE84C21BD25112ED692C029410D4E746906C8EA725A2900BCE6D2752F7B065359685D6339882A0BD9671240B42E3A24FB80F5A811E2A08</a:t>
            </a:r>
            <a:endParaRPr kumimoji="0" lang="zh-CN" altLang="en-US" sz="1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1805941"/>
            <a:ext cx="2303516" cy="366701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4063" y="1"/>
            <a:ext cx="2551746" cy="3800699"/>
          </a:xfrm>
          <a:prstGeom prst="rect">
            <a:avLst/>
          </a:prstGeom>
        </p:spPr>
      </p:pic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FB821B6-B4D9-47AA-ADAC-9F2DDFC7E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10" y="119847"/>
            <a:ext cx="1020662" cy="102066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D4FBF54-FA78-4E8E-AC58-CA11DCDC3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5" y="119847"/>
            <a:ext cx="1010219" cy="102898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294688C-6F30-4C80-91CA-8B44D426B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75" y="111529"/>
            <a:ext cx="1045313" cy="102898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D95D81-D3D3-44C8-A67B-1D29642DC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35" y="185920"/>
            <a:ext cx="1541532" cy="82144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0C5BB45-FF30-4398-BF93-E664F84858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99" y="5611178"/>
            <a:ext cx="1675123" cy="976529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7067DF74-BB9B-4530-BFAE-AC9E23A8BAE7}"/>
              </a:ext>
            </a:extLst>
          </p:cNvPr>
          <p:cNvSpPr txBox="1"/>
          <p:nvPr/>
        </p:nvSpPr>
        <p:spPr>
          <a:xfrm>
            <a:off x="805294" y="3152390"/>
            <a:ext cx="10777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Inayah Fitri</a:t>
            </a:r>
          </a:p>
          <a:p>
            <a:pPr lvl="0" algn="ctr"/>
            <a:r>
              <a:rPr lang="it-IT" altLang="zh-CN" sz="4000" dirty="0">
                <a:blipFill>
                  <a:blip r:embed="rId4"/>
                  <a:stretch>
                    <a:fillRect/>
                  </a:stretch>
                </a:blipFill>
                <a:latin typeface="Bell MT" panose="02020503060305020303" pitchFamily="18" charset="0"/>
                <a:ea typeface="方正兰亭纤黑_GBK" panose="02000000000000000000" pitchFamily="2" charset="-122"/>
              </a:rPr>
              <a:t>(Prodi Pendidikan Pancasila dan Kewarganegaraan)</a:t>
            </a:r>
          </a:p>
        </p:txBody>
      </p:sp>
    </p:spTree>
    <p:extLst>
      <p:ext uri="{BB962C8B-B14F-4D97-AF65-F5344CB8AC3E}">
        <p14:creationId xmlns:p14="http://schemas.microsoft.com/office/powerpoint/2010/main" val="428695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"/>
    </mc:Choice>
    <mc:Fallback xmlns="">
      <p:transition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9900" b="1" spc="-3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1361</Words>
  <Application>Microsoft Office PowerPoint</Application>
  <PresentationFormat>Widescreen</PresentationFormat>
  <Paragraphs>553</Paragraphs>
  <Slides>117</Slides>
  <Notes>117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3" baseType="lpstr">
      <vt:lpstr>微软雅黑</vt:lpstr>
      <vt:lpstr>Arial</vt:lpstr>
      <vt:lpstr>Bell MT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Bff 9026</dc:creator>
  <cp:lastModifiedBy>Bff 9026</cp:lastModifiedBy>
  <cp:revision>9</cp:revision>
  <dcterms:created xsi:type="dcterms:W3CDTF">2022-02-09T11:49:25Z</dcterms:created>
  <dcterms:modified xsi:type="dcterms:W3CDTF">2022-02-09T23:19:15Z</dcterms:modified>
</cp:coreProperties>
</file>